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19-Oct-18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19-Oct-18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19-Oct-18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19-Oct-18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19-Oct-18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19-Oct-18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19-Oct-18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19-Oct-18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19-Oct-18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19-Oct-18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19-Oct-18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19-Oct-18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313895"/>
            <a:ext cx="12192000" cy="2196067"/>
          </a:xfrm>
        </p:spPr>
        <p:txBody>
          <a:bodyPr>
            <a:no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182.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 Gam Ka It Hi 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3131520"/>
            <a:ext cx="12191999" cy="2923395"/>
          </a:xfrm>
        </p:spPr>
        <p:txBody>
          <a:bodyPr>
            <a:normAutofit/>
          </a:bodyPr>
          <a:lstStyle/>
          <a:p>
            <a:r>
              <a:rPr lang="en-US" sz="4000" dirty="0"/>
              <a:t>I Love Thy Kingdom, Lord </a:t>
            </a:r>
          </a:p>
          <a:p>
            <a:r>
              <a:rPr lang="en-US" sz="4000" dirty="0"/>
              <a:t>Timothy Dwight, 1752-1817</a:t>
            </a:r>
          </a:p>
          <a:p>
            <a:r>
              <a:rPr lang="en-US" sz="4000" dirty="0" err="1"/>
              <a:t>Doh</a:t>
            </a:r>
            <a:r>
              <a:rPr lang="en-US" sz="4000" dirty="0"/>
              <a:t> is G</a:t>
            </a:r>
          </a:p>
          <a:p>
            <a:endParaRPr lang="en-US" sz="5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17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gam it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Gamlapi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aa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inn; </a:t>
            </a:r>
          </a:p>
          <a:p>
            <a:pPr marL="0" indent="0">
              <a:buNone/>
            </a:pP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piaksa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pawlpi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leizo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en-US" sz="239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0603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Pawlpi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it hi,</a:t>
            </a:r>
          </a:p>
          <a:p>
            <a:pPr marL="0" indent="0">
              <a:buNone/>
            </a:pP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ding, a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kulhpi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Hawm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thawhna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mit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khut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en-US" sz="41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Pawlpi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it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manin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luangsak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luankhi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bang; </a:t>
            </a:r>
          </a:p>
          <a:p>
            <a:pPr marL="0" indent="0">
              <a:buNone/>
            </a:pP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Keem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cingin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nasem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mateng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115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1437" y="1417237"/>
            <a:ext cx="11141475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theihzah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-in,</a:t>
            </a:r>
          </a:p>
          <a:p>
            <a:pPr marL="0" indent="0">
              <a:buNone/>
            </a:pP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tun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ciangin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Amah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khawm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-in, Hong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phat ding. </a:t>
            </a:r>
          </a:p>
          <a:p>
            <a:pPr marL="0" indent="0">
              <a:buNone/>
            </a:pPr>
            <a:endParaRPr lang="en-US" sz="96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2698745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thumana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bangin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Zion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mual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sang ding; </a:t>
            </a:r>
          </a:p>
          <a:p>
            <a:pPr marL="0" indent="0">
              <a:buNone/>
            </a:pP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minthannate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-in,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nuamzaw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96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22241195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171</Words>
  <Application>Microsoft Office PowerPoint</Application>
  <PresentationFormat>Widescreen</PresentationFormat>
  <Paragraphs>31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182. Topa Na Gam Ka It Hi  </vt:lpstr>
      <vt:lpstr>1</vt:lpstr>
      <vt:lpstr>2</vt:lpstr>
      <vt:lpstr>3</vt:lpstr>
      <vt:lpstr>4</vt:lpstr>
      <vt:lpstr>5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9</cp:revision>
  <dcterms:created xsi:type="dcterms:W3CDTF">2018-10-09T13:17:21Z</dcterms:created>
  <dcterms:modified xsi:type="dcterms:W3CDTF">2018-10-19T14:33:41Z</dcterms:modified>
</cp:coreProperties>
</file>